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2B10-3A5B-1F44-B1CC-7859F9DB8171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49C0-91F4-314F-87E0-7D5C4FF7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7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2B10-3A5B-1F44-B1CC-7859F9DB8171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49C0-91F4-314F-87E0-7D5C4FF7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2B10-3A5B-1F44-B1CC-7859F9DB8171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49C0-91F4-314F-87E0-7D5C4FF7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5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2B10-3A5B-1F44-B1CC-7859F9DB8171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49C0-91F4-314F-87E0-7D5C4FF7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6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2B10-3A5B-1F44-B1CC-7859F9DB8171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49C0-91F4-314F-87E0-7D5C4FF7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7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2B10-3A5B-1F44-B1CC-7859F9DB8171}" type="datetimeFigureOut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49C0-91F4-314F-87E0-7D5C4FF7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4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2B10-3A5B-1F44-B1CC-7859F9DB8171}" type="datetimeFigureOut">
              <a:rPr lang="en-US" smtClean="0"/>
              <a:t>6/29/17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49C0-91F4-314F-87E0-7D5C4FF7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6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2B10-3A5B-1F44-B1CC-7859F9DB8171}" type="datetimeFigureOut">
              <a:rPr lang="en-US" smtClean="0"/>
              <a:t>6/29/17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49C0-91F4-314F-87E0-7D5C4FF7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0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2B10-3A5B-1F44-B1CC-7859F9DB8171}" type="datetimeFigureOut">
              <a:rPr lang="en-US" smtClean="0"/>
              <a:t>6/29/17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49C0-91F4-314F-87E0-7D5C4FF7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2B10-3A5B-1F44-B1CC-7859F9DB8171}" type="datetimeFigureOut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49C0-91F4-314F-87E0-7D5C4FF7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7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2B10-3A5B-1F44-B1CC-7859F9DB8171}" type="datetimeFigureOut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49C0-91F4-314F-87E0-7D5C4FF7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0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2B10-3A5B-1F44-B1CC-7859F9DB8171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49C0-91F4-314F-87E0-7D5C4FF7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6-29 at 1.0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83"/>
            <a:ext cx="9144000" cy="5053642"/>
          </a:xfrm>
          <a:prstGeom prst="rect">
            <a:avLst/>
          </a:prstGeom>
        </p:spPr>
      </p:pic>
      <p:sp>
        <p:nvSpPr>
          <p:cNvPr id="10" name="Chevron 9"/>
          <p:cNvSpPr/>
          <p:nvPr/>
        </p:nvSpPr>
        <p:spPr>
          <a:xfrm rot="17845490">
            <a:off x="1777004" y="433052"/>
            <a:ext cx="329420" cy="404850"/>
          </a:xfrm>
          <a:prstGeom prst="chevron">
            <a:avLst/>
          </a:prstGeom>
          <a:solidFill>
            <a:srgbClr val="9B98E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9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Torey's Treasures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Torey Beerman</dc:creator>
  <cp:lastModifiedBy>Torey Beerman</cp:lastModifiedBy>
  <cp:revision>2</cp:revision>
  <dcterms:created xsi:type="dcterms:W3CDTF">2017-06-29T19:09:33Z</dcterms:created>
  <dcterms:modified xsi:type="dcterms:W3CDTF">2017-06-29T20:07:25Z</dcterms:modified>
</cp:coreProperties>
</file>